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8"/>
  </p:notesMasterIdLst>
  <p:sldIdLst>
    <p:sldId id="256" r:id="rId2"/>
    <p:sldId id="259" r:id="rId3"/>
    <p:sldId id="261" r:id="rId4"/>
    <p:sldId id="260" r:id="rId5"/>
    <p:sldId id="257" r:id="rId6"/>
    <p:sldId id="258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A04ACE-0ED5-4FB2-A5E1-E729EB4EA101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AFA93-A017-4E84-B738-0B36FB83D8BA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7AFA93-A017-4E84-B738-0B36FB83D8BA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7AFA93-A017-4E84-B738-0B36FB83D8BA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5" name="Podtytu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1" name="Symbol zastępczy daty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5B742E0-D75C-4E63-8306-980520C43D2A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BFCD1BF-5142-47F6-B5DF-B7EB235766B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Click="0" advTm="5000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B742E0-D75C-4E63-8306-980520C43D2A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FCD1BF-5142-47F6-B5DF-B7EB235766B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5000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5B742E0-D75C-4E63-8306-980520C43D2A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BFCD1BF-5142-47F6-B5DF-B7EB235766B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5000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B742E0-D75C-4E63-8306-980520C43D2A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FCD1BF-5142-47F6-B5DF-B7EB235766B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5000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5B742E0-D75C-4E63-8306-980520C43D2A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BFCD1BF-5142-47F6-B5DF-B7EB235766B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Click="0" advTm="5000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B742E0-D75C-4E63-8306-980520C43D2A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FCD1BF-5142-47F6-B5DF-B7EB235766B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5000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B742E0-D75C-4E63-8306-980520C43D2A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FCD1BF-5142-47F6-B5DF-B7EB235766B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5000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B742E0-D75C-4E63-8306-980520C43D2A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FCD1BF-5142-47F6-B5DF-B7EB235766B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5000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5B742E0-D75C-4E63-8306-980520C43D2A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FCD1BF-5142-47F6-B5DF-B7EB235766B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5000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B742E0-D75C-4E63-8306-980520C43D2A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FCD1BF-5142-47F6-B5DF-B7EB235766B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5000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B742E0-D75C-4E63-8306-980520C43D2A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FCD1BF-5142-47F6-B5DF-B7EB235766B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obrazu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Click="0" advTm="5000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tytuł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1" name="Symbol zastępczy teks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7" name="Symbol zastępczy daty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5B742E0-D75C-4E63-8306-980520C43D2A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BFCD1BF-5142-47F6-B5DF-B7EB235766B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med" advClick="0" advTm="5000">
    <p:wheel spokes="8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/>
        </p:nvSpPr>
        <p:spPr>
          <a:xfrm>
            <a:off x="971601" y="836712"/>
            <a:ext cx="432048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pl-PL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wiosna</a:t>
            </a:r>
            <a:endParaRPr lang="pl-PL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3286116" y="6072206"/>
            <a:ext cx="4714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Kacper Strzelec oraz Tomek </a:t>
            </a:r>
            <a:r>
              <a:rPr lang="pl-PL" dirty="0" err="1"/>
              <a:t>P</a:t>
            </a:r>
            <a:r>
              <a:rPr lang="pl-PL" dirty="0" err="1" smtClean="0"/>
              <a:t>iechówka</a:t>
            </a:r>
            <a:endParaRPr lang="pl-PL" dirty="0"/>
          </a:p>
        </p:txBody>
      </p:sp>
      <p:pic>
        <p:nvPicPr>
          <p:cNvPr id="17410" name="Picture 2" descr="http://us.123rf.com/400wm/400/400/goldenangel/goldenangel0903/goldenangel090300029/4469949-zolty-zonkil-czy-narcyz-patrzac-na-slonce-z-ciemnym-tle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2000240"/>
            <a:ext cx="3810000" cy="2552700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t0.gstatic.com/images?q=tbn:ANd9GcRYgCfL9qtANlL6QMF6TPXIp_jf8y4FSOgPeXsxdtWW1aVvRYNGmXDGd8sgd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32" y="714356"/>
            <a:ext cx="4005124" cy="2524975"/>
          </a:xfrm>
          <a:prstGeom prst="rect">
            <a:avLst/>
          </a:prstGeom>
          <a:noFill/>
        </p:spPr>
      </p:pic>
      <p:sp>
        <p:nvSpPr>
          <p:cNvPr id="3" name="Prostokąt 2"/>
          <p:cNvSpPr/>
          <p:nvPr/>
        </p:nvSpPr>
        <p:spPr>
          <a:xfrm>
            <a:off x="571472" y="3786190"/>
            <a:ext cx="694122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Wiosną bociany wracają do Polski.</a:t>
            </a:r>
          </a:p>
          <a:p>
            <a:pPr algn="ctr"/>
            <a:endParaRPr lang="pl-PL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med" advClick="0" advTm="5000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s2.flog.pl/media/foto/4561753_zaba-trawn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357166"/>
            <a:ext cx="6438900" cy="2952327"/>
          </a:xfrm>
          <a:prstGeom prst="rect">
            <a:avLst/>
          </a:prstGeom>
          <a:noFill/>
        </p:spPr>
      </p:pic>
      <p:sp>
        <p:nvSpPr>
          <p:cNvPr id="4" name="Prostokąt 3"/>
          <p:cNvSpPr/>
          <p:nvPr/>
        </p:nvSpPr>
        <p:spPr>
          <a:xfrm>
            <a:off x="1717725" y="3356992"/>
            <a:ext cx="5708550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Wczesną wiosną żaby przebudzają się ze snu.</a:t>
            </a:r>
            <a:endParaRPr lang="pl-P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 spd="med" advClick="0" advTm="5000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www.mateuszmatysiak.pl/usr/Image/gallery/b841f18db0Zuraw-010506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714356"/>
            <a:ext cx="6438900" cy="2808312"/>
          </a:xfrm>
          <a:prstGeom prst="rect">
            <a:avLst/>
          </a:prstGeom>
          <a:noFill/>
        </p:spPr>
      </p:pic>
      <p:sp>
        <p:nvSpPr>
          <p:cNvPr id="3" name="Prostokąt 2"/>
          <p:cNvSpPr/>
          <p:nvPr/>
        </p:nvSpPr>
        <p:spPr>
          <a:xfrm>
            <a:off x="1142976" y="3786190"/>
            <a:ext cx="573459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pl-PL" sz="5400" b="1" dirty="0" smtClean="0">
                <a:ln w="50800"/>
                <a:solidFill>
                  <a:schemeClr val="bg1">
                    <a:lumMod val="50000"/>
                  </a:schemeClr>
                </a:solidFill>
              </a:rPr>
              <a:t>Pojawiają się żurawie.</a:t>
            </a:r>
            <a:endParaRPr lang="pl-PL" sz="5400" b="1" cap="none" spc="0" dirty="0">
              <a:ln w="50800"/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</p:spTree>
  </p:cSld>
  <p:clrMapOvr>
    <a:masterClrMapping/>
  </p:clrMapOvr>
  <p:transition spd="med" advClick="0" advTm="5000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www.tapeta-krokusy-tatry.na-pulpit.com/zdjecia/krokusy-tatry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500042"/>
            <a:ext cx="6096000" cy="3024336"/>
          </a:xfrm>
          <a:prstGeom prst="rect">
            <a:avLst/>
          </a:prstGeom>
          <a:noFill/>
        </p:spPr>
      </p:pic>
      <p:sp>
        <p:nvSpPr>
          <p:cNvPr id="3" name="Prostokąt 2"/>
          <p:cNvSpPr/>
          <p:nvPr/>
        </p:nvSpPr>
        <p:spPr>
          <a:xfrm>
            <a:off x="1357290" y="3857628"/>
            <a:ext cx="570855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Zakwitają</a:t>
            </a:r>
          </a:p>
          <a:p>
            <a:pPr algn="ctr"/>
            <a:r>
              <a:rPr lang="pl-PL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krokusy</a:t>
            </a:r>
            <a:r>
              <a:rPr lang="pl-PL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  <a:endParaRPr lang="pl-PL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 spd="med" advClick="0" advTm="5000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717725" y="3717032"/>
            <a:ext cx="570855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Dziękujemy za uwagę</a:t>
            </a:r>
            <a:endParaRPr lang="pl-PL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Uśmiechnięta buźka 3"/>
          <p:cNvSpPr/>
          <p:nvPr/>
        </p:nvSpPr>
        <p:spPr>
          <a:xfrm>
            <a:off x="3071802" y="785794"/>
            <a:ext cx="2282552" cy="2160240"/>
          </a:xfrm>
          <a:prstGeom prst="smileyFac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ransition spd="med" advClick="0" advTm="5000"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y">
  <a:themeElements>
    <a:clrScheme name="Bogaty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y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46</TotalTime>
  <Words>32</Words>
  <Application>Microsoft Office PowerPoint</Application>
  <PresentationFormat>Pokaz na ekranie (4:3)</PresentationFormat>
  <Paragraphs>10</Paragraphs>
  <Slides>6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Bogaty</vt:lpstr>
      <vt:lpstr>Slajd 1</vt:lpstr>
      <vt:lpstr>Slajd 2</vt:lpstr>
      <vt:lpstr>Slajd 3</vt:lpstr>
      <vt:lpstr>Slajd 4</vt:lpstr>
      <vt:lpstr>Slajd 5</vt:lpstr>
      <vt:lpstr>Slajd 6</vt:lpstr>
    </vt:vector>
  </TitlesOfParts>
  <Company>Ministrerstwo Edukacji Narodowej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u701</dc:creator>
  <cp:lastModifiedBy>dom</cp:lastModifiedBy>
  <cp:revision>7</cp:revision>
  <dcterms:created xsi:type="dcterms:W3CDTF">2013-04-04T01:04:42Z</dcterms:created>
  <dcterms:modified xsi:type="dcterms:W3CDTF">2013-05-27T22:27:22Z</dcterms:modified>
</cp:coreProperties>
</file>